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21112019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Day1(22112019) and Day2(23112019)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888" cy="452648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5"/>
            <a:ext cx="5447862" cy="62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5"/>
            <a:ext cx="5447862" cy="620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92751" y="483628"/>
            <a:ext cx="5488712" cy="6253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25" y="499610"/>
            <a:ext cx="5172117" cy="29204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30" cy="320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3340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265</cp:revision>
  <dcterms:created xsi:type="dcterms:W3CDTF">2019-04-05T05:52:12Z</dcterms:created>
  <dcterms:modified xsi:type="dcterms:W3CDTF">2019-11-22T02:22:50Z</dcterms:modified>
</cp:coreProperties>
</file>