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8/23/2019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23-08-2019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23-08-2019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23-08-2019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23-08-2019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22082019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Day1(23082016) and Day2(24082019)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3CE431-3B1B-49CC-A163-FD586782E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9880" y="1066800"/>
            <a:ext cx="4606915" cy="45265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6AC75B-984A-421A-BCCC-5E1D79B582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0" y="1126312"/>
            <a:ext cx="5105400" cy="452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1"/>
            <a:ext cx="5447889" cy="6207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1"/>
            <a:ext cx="5447889" cy="6207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8445" y="530169"/>
            <a:ext cx="5353044" cy="609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4" y="499610"/>
            <a:ext cx="5172165" cy="292044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5637" y="3496261"/>
            <a:ext cx="3128957" cy="320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3112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211</cp:revision>
  <dcterms:created xsi:type="dcterms:W3CDTF">2019-04-05T05:52:12Z</dcterms:created>
  <dcterms:modified xsi:type="dcterms:W3CDTF">2019-08-23T00:37:10Z</dcterms:modified>
</cp:coreProperties>
</file>