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25-06-2019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24062019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Day1(25062019) and Day2(26062019)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F7DDED7-E7DF-4535-9DD8-61FD0ADED5C7}"/>
              </a:ext>
            </a:extLst>
          </p:cNvPr>
          <p:cNvGrpSpPr/>
          <p:nvPr/>
        </p:nvGrpSpPr>
        <p:grpSpPr>
          <a:xfrm>
            <a:off x="228600" y="1204912"/>
            <a:ext cx="8686800" cy="4540809"/>
            <a:chOff x="228600" y="1204912"/>
            <a:chExt cx="8686800" cy="4540809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2A13EFBD-1521-478D-B444-12D7B0CC93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8600" y="1219200"/>
              <a:ext cx="4606921" cy="4526521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D63A9940-AE7B-4C4A-A82A-5F591E42C5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204912"/>
              <a:ext cx="5105400" cy="45265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ACF73AB3-46ED-4F4A-A2E2-F5D46C5A8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393" y="457200"/>
            <a:ext cx="5533019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E30DDAC4-2565-42FF-8E87-653D513CB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367" y="443346"/>
            <a:ext cx="5496127" cy="626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C8F0B8EE-3BB9-4D9B-876C-7E09445707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26" y="457200"/>
            <a:ext cx="548396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2674F36C-345F-468C-ACA1-690AA5EF32A2}"/>
              </a:ext>
            </a:extLst>
          </p:cNvPr>
          <p:cNvGrpSpPr/>
          <p:nvPr/>
        </p:nvGrpSpPr>
        <p:grpSpPr>
          <a:xfrm>
            <a:off x="1752600" y="457200"/>
            <a:ext cx="5181600" cy="6248400"/>
            <a:chOff x="1752600" y="457200"/>
            <a:chExt cx="5181600" cy="62484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97708884-0E00-4FCF-A2F6-2010828F5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2600" y="457200"/>
              <a:ext cx="5181600" cy="2925772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C72A2E9D-F54A-48E2-88B0-A917DE6E5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7037" y="3496260"/>
              <a:ext cx="3128963" cy="32093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185</cp:revision>
  <dcterms:created xsi:type="dcterms:W3CDTF">2019-04-05T05:52:12Z</dcterms:created>
  <dcterms:modified xsi:type="dcterms:W3CDTF">2019-06-25T01:03:44Z</dcterms:modified>
</cp:coreProperties>
</file>