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28-09-2019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24092019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</a:t>
            </a:r>
            <a:r>
              <a:rPr lang="en-IN" sz="1400" b="1" i="1">
                <a:latin typeface="Arial" pitchFamily="34" charset="0"/>
                <a:cs typeface="Arial" pitchFamily="34" charset="0"/>
              </a:rPr>
              <a:t>Includes Day1(25092019) and Day2(26092019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3CE431-3B1B-49CC-A163-FD586782E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80" y="1066800"/>
            <a:ext cx="4606913" cy="452651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6AC75B-984A-421A-BCCC-5E1D79B58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126312"/>
            <a:ext cx="5105400" cy="4526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F40E102-E90D-43A6-A507-70DC072C5E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1"/>
            <a:ext cx="5447887" cy="620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C80672-97B2-488D-9CEC-D5BCB8918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57201"/>
            <a:ext cx="5447887" cy="6207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B49E4A6-FF35-4906-A3BC-564E18053A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445" y="530169"/>
            <a:ext cx="5353042" cy="6099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EDD5D4-A57B-41FE-94B4-B2BFDF294C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5" y="499610"/>
            <a:ext cx="5172162" cy="292044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7FFDF11-783E-4D29-9EA9-978B1A5AF3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637" y="3496261"/>
            <a:ext cx="3128955" cy="320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3185</TotalTime>
  <Words>156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215</cp:revision>
  <dcterms:created xsi:type="dcterms:W3CDTF">2019-04-05T05:52:12Z</dcterms:created>
  <dcterms:modified xsi:type="dcterms:W3CDTF">2019-09-28T01:21:07Z</dcterms:modified>
</cp:coreProperties>
</file>