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58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25042019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Day1(26042019) and Day2(27042019)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E5E6A2-E1E7-442B-A44B-10EBF1FBD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05" y="914400"/>
            <a:ext cx="4710695" cy="46202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A4674A-2181-4F7A-B319-0A7A126AD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05" y="942337"/>
            <a:ext cx="4710695" cy="462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E4779A-9E7C-48A7-9545-EC3FD6741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64890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94D93B-D4A0-4E7F-A7A7-80B14C84C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57200"/>
            <a:ext cx="6013938" cy="616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F706D0-02F1-4050-B62F-E422B21F3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64890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0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1238EC-1F41-4144-AFF0-D5095843DC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56" y="533400"/>
            <a:ext cx="6091910" cy="3124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B5DBD9-B5BD-4F00-AD9B-261B229D41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3733800"/>
            <a:ext cx="289737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6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2458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134</cp:revision>
  <dcterms:created xsi:type="dcterms:W3CDTF">2019-04-05T05:52:12Z</dcterms:created>
  <dcterms:modified xsi:type="dcterms:W3CDTF">2019-04-26T01:50:59Z</dcterms:modified>
</cp:coreProperties>
</file>