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Day1(26062019) and Day2(27062019)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B5531F15-F412-4362-876E-350956AF81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4575654" cy="4495800"/>
          </a:xfrm>
          <a:prstGeom prst="rect">
            <a:avLst/>
          </a:prstGeom>
        </p:spPr>
      </p:pic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93B784AD-BDC3-47A3-8F5D-4F7D59513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48" y="1066800"/>
            <a:ext cx="507075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9FFAF0C-10E6-416F-B7E6-31B8432D9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7" y="457200"/>
            <a:ext cx="5483967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80DDDAB-3DC7-4076-81AF-372B1CC0C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11480"/>
            <a:ext cx="5524094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C87FD0D4-F9A1-41DC-A9A0-6F5B689CD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08924"/>
            <a:ext cx="5371694" cy="61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8662E81-7E64-41AF-B523-D3F4038752C2}"/>
              </a:ext>
            </a:extLst>
          </p:cNvPr>
          <p:cNvGrpSpPr/>
          <p:nvPr/>
        </p:nvGrpSpPr>
        <p:grpSpPr>
          <a:xfrm>
            <a:off x="1872596" y="503227"/>
            <a:ext cx="5442604" cy="6202373"/>
            <a:chOff x="1872596" y="503227"/>
            <a:chExt cx="5442604" cy="6202373"/>
          </a:xfrm>
        </p:grpSpPr>
        <p:pic>
          <p:nvPicPr>
            <p:cNvPr id="5" name="Picture 4" descr="A close up of a map&#10;&#10;Description automatically generated">
              <a:extLst>
                <a:ext uri="{FF2B5EF4-FFF2-40B4-BE49-F238E27FC236}">
                  <a16:creationId xmlns:a16="http://schemas.microsoft.com/office/drawing/2014/main" id="{930CA422-368E-46E7-A988-0BA9CF902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596" y="503227"/>
              <a:ext cx="5442604" cy="3073147"/>
            </a:xfrm>
            <a:prstGeom prst="rect">
              <a:avLst/>
            </a:prstGeom>
          </p:spPr>
        </p:pic>
        <p:pic>
          <p:nvPicPr>
            <p:cNvPr id="8" name="Picture 7" descr="A close up of a map&#10;&#10;Description automatically generated">
              <a:extLst>
                <a:ext uri="{FF2B5EF4-FFF2-40B4-BE49-F238E27FC236}">
                  <a16:creationId xmlns:a16="http://schemas.microsoft.com/office/drawing/2014/main" id="{D81F5C1D-1544-4BAB-AB87-9BE3145B15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5637" y="3652575"/>
              <a:ext cx="2976563" cy="3053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3001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186</cp:revision>
  <dcterms:created xsi:type="dcterms:W3CDTF">2019-04-05T05:52:12Z</dcterms:created>
  <dcterms:modified xsi:type="dcterms:W3CDTF">2019-06-26T00:54:47Z</dcterms:modified>
</cp:coreProperties>
</file>