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26042019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 UTC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26042019)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3" y="474817"/>
            <a:ext cx="5957810" cy="6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3207" y="457200"/>
            <a:ext cx="5983360" cy="6268930"/>
            <a:chOff x="1823207" y="457200"/>
            <a:chExt cx="5983360" cy="626893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207" y="457200"/>
              <a:ext cx="5983360" cy="30685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83DDEAE-EC29-40E4-85D5-32050F02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641" y="3657600"/>
              <a:ext cx="2991679" cy="3068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2417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122</cp:revision>
  <dcterms:created xsi:type="dcterms:W3CDTF">2019-04-05T05:52:12Z</dcterms:created>
  <dcterms:modified xsi:type="dcterms:W3CDTF">2019-04-26T07:52:34Z</dcterms:modified>
</cp:coreProperties>
</file>