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82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3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27-07-2019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27-07-2019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26072019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Day1(27072019) and Day2(28072019)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B6E8FA5-9C07-4C4A-9538-33D5F115C066}"/>
              </a:ext>
            </a:extLst>
          </p:cNvPr>
          <p:cNvGrpSpPr/>
          <p:nvPr/>
        </p:nvGrpSpPr>
        <p:grpSpPr>
          <a:xfrm>
            <a:off x="304800" y="1371600"/>
            <a:ext cx="8610600" cy="4510088"/>
            <a:chOff x="304800" y="1371600"/>
            <a:chExt cx="8610600" cy="4510088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1A552BCA-2B67-433E-BC7B-FED763610B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1371600"/>
              <a:ext cx="4590196" cy="4510088"/>
            </a:xfrm>
            <a:prstGeom prst="rect">
              <a:avLst/>
            </a:prstGeom>
          </p:spPr>
        </p:pic>
        <p:pic>
          <p:nvPicPr>
            <p:cNvPr id="10" name="Picture 9" descr="A close up of a map&#10;&#10;Description automatically generated">
              <a:extLst>
                <a:ext uri="{FF2B5EF4-FFF2-40B4-BE49-F238E27FC236}">
                  <a16:creationId xmlns:a16="http://schemas.microsoft.com/office/drawing/2014/main" id="{9F38A62A-5D14-4C5C-B2B5-A92190F9AE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8534" y="1371600"/>
              <a:ext cx="5086866" cy="45100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9721DC0D-F521-4960-BFAA-F305FA857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98302"/>
            <a:ext cx="5447894" cy="620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0F61501C-4BD5-4379-A611-D2B512FE68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11480"/>
            <a:ext cx="5524094" cy="629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9B5479C8-A032-49D4-8286-A3A9AC01AA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245" y="519546"/>
            <a:ext cx="5429249" cy="618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0DC7ABF9-B4B0-494E-ADB9-4A4A884DC771}"/>
              </a:ext>
            </a:extLst>
          </p:cNvPr>
          <p:cNvGrpSpPr/>
          <p:nvPr/>
        </p:nvGrpSpPr>
        <p:grpSpPr>
          <a:xfrm>
            <a:off x="1732328" y="457199"/>
            <a:ext cx="5659072" cy="6248401"/>
            <a:chOff x="1732328" y="457199"/>
            <a:chExt cx="5659072" cy="6248401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87F74B05-DAFF-45C1-830A-91C10F428E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2328" y="457199"/>
              <a:ext cx="5659072" cy="3195375"/>
            </a:xfrm>
            <a:prstGeom prst="rect">
              <a:avLst/>
            </a:prstGeom>
          </p:spPr>
        </p:pic>
        <p:pic>
          <p:nvPicPr>
            <p:cNvPr id="10" name="Picture 9" descr="A close up of a map&#10;&#10;Description automatically generated">
              <a:extLst>
                <a:ext uri="{FF2B5EF4-FFF2-40B4-BE49-F238E27FC236}">
                  <a16:creationId xmlns:a16="http://schemas.microsoft.com/office/drawing/2014/main" id="{FCC597E0-737D-4B97-9D2C-20874D7BFD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837" y="3652575"/>
              <a:ext cx="2976563" cy="30530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3182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219</cp:revision>
  <dcterms:created xsi:type="dcterms:W3CDTF">2019-04-05T05:52:12Z</dcterms:created>
  <dcterms:modified xsi:type="dcterms:W3CDTF">2019-07-27T02:43:00Z</dcterms:modified>
</cp:coreProperties>
</file>