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26102019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Day1(27102016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Day2(28102019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80" y="1066800"/>
            <a:ext cx="4606912" cy="45265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5" cy="6207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5" cy="6207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445" y="530169"/>
            <a:ext cx="5353040" cy="60992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7" y="499610"/>
            <a:ext cx="5172158" cy="29204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637" y="3496261"/>
            <a:ext cx="3128954" cy="32093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3192</TotalTime>
  <Words>154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217</cp:revision>
  <dcterms:created xsi:type="dcterms:W3CDTF">2019-04-05T05:52:12Z</dcterms:created>
  <dcterms:modified xsi:type="dcterms:W3CDTF">2019-10-27T03:23:12Z</dcterms:modified>
</cp:coreProperties>
</file>