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58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27042019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Day1(27042019) and Day2(28042019)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C5534F-5BAB-4C07-B4FB-ED01FEBC17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02475"/>
            <a:ext cx="4673646" cy="4583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CA51A3-9F96-4D85-9B13-359DF265C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554" y="902475"/>
            <a:ext cx="4673646" cy="458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A99A41-C3B1-435B-927D-4B8520E57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64890"/>
            <a:ext cx="6010121" cy="616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61106E-DBE9-4F3B-9C73-FD768870E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64890"/>
            <a:ext cx="6010121" cy="616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3EF476-34C6-4A8E-8787-0C2C0B49E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211" y="457200"/>
            <a:ext cx="609191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0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4CD83C-1C9F-40CA-BB92-FA658D707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533400"/>
            <a:ext cx="5571869" cy="2857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931C84-21B6-4DEA-BCF3-1F8ECCB59F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9" y="3505200"/>
            <a:ext cx="304595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62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2567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143</cp:revision>
  <dcterms:created xsi:type="dcterms:W3CDTF">2019-04-05T05:52:12Z</dcterms:created>
  <dcterms:modified xsi:type="dcterms:W3CDTF">2019-04-27T08:25:48Z</dcterms:modified>
</cp:coreProperties>
</file>