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Day1(28092019) and Day2(29092019)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2" cy="45265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6" cy="62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6" cy="62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41" cy="609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6" y="499610"/>
            <a:ext cx="5172160" cy="29204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4" cy="320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3191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216</cp:revision>
  <dcterms:created xsi:type="dcterms:W3CDTF">2019-04-05T05:52:12Z</dcterms:created>
  <dcterms:modified xsi:type="dcterms:W3CDTF">2019-09-28T01:18:14Z</dcterms:modified>
</cp:coreProperties>
</file>