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64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29-08-2019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29-08-2019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29-08-2019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29-08-2019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29-08-2019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19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2908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2019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400" b="1" i="1" dirty="0">
                <a:latin typeface="Arial" pitchFamily="34" charset="0"/>
                <a:cs typeface="Arial" pitchFamily="34" charset="0"/>
              </a:rPr>
              <a:t>Note: Includes 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Day1 (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29082019</a:t>
            </a:r>
            <a:r>
              <a:rPr lang="en-IN" sz="1400" b="1" i="1" dirty="0" smtClean="0">
                <a:latin typeface="Arial" pitchFamily="34" charset="0"/>
                <a:cs typeface="Arial" pitchFamily="34" charset="0"/>
              </a:rPr>
              <a:t>)</a:t>
            </a:r>
            <a:endParaRPr lang="en-IN" sz="1400" b="1" i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err="1">
                <a:latin typeface="Arial" pitchFamily="34" charset="0"/>
                <a:cs typeface="Arial" pitchFamily="34" charset="0"/>
              </a:rPr>
              <a:t>hr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87868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83928"/>
            <a:ext cx="5765080" cy="566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7" y="457202"/>
            <a:ext cx="5212993" cy="617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36" y="457202"/>
            <a:ext cx="5212993" cy="6172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4197</TotalTime>
  <Words>134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Greeshma</cp:lastModifiedBy>
  <cp:revision>221</cp:revision>
  <dcterms:created xsi:type="dcterms:W3CDTF">2019-04-05T05:52:12Z</dcterms:created>
  <dcterms:modified xsi:type="dcterms:W3CDTF">2019-08-29T07:57:19Z</dcterms:modified>
</cp:coreProperties>
</file>