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29092019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52474"/>
            <a:ext cx="5748646" cy="56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5" y="474818"/>
            <a:ext cx="5198119" cy="61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16" y="474819"/>
            <a:ext cx="5198118" cy="61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2747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148</cp:revision>
  <dcterms:created xsi:type="dcterms:W3CDTF">2019-04-05T05:52:12Z</dcterms:created>
  <dcterms:modified xsi:type="dcterms:W3CDTF">2019-09-29T08:16:20Z</dcterms:modified>
</cp:coreProperties>
</file>