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30052019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(30052019)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0"/>
            <a:ext cx="5417089" cy="61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8728" y="473310"/>
            <a:ext cx="5234585" cy="6003689"/>
            <a:chOff x="2068728" y="473310"/>
            <a:chExt cx="5234585" cy="60036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28" y="473310"/>
              <a:ext cx="5234585" cy="29556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074" y="3521310"/>
              <a:ext cx="2881664" cy="2955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3519</TotalTime>
  <Words>173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178</cp:revision>
  <dcterms:created xsi:type="dcterms:W3CDTF">2019-04-05T05:52:12Z</dcterms:created>
  <dcterms:modified xsi:type="dcterms:W3CDTF">2019-05-30T08:52:31Z</dcterms:modified>
</cp:coreProperties>
</file>