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31-10-2019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31-10-2019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31-10-2019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31-10-2019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30102019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Day1(31102019) and Day2(01112019)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3CE431-3B1B-49CC-A163-FD586782E6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9880" y="1066800"/>
            <a:ext cx="4606899" cy="452649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6AC75B-984A-421A-BCCC-5E1D79B582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000" y="1126312"/>
            <a:ext cx="5105400" cy="452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40E102-E90D-43A6-A507-70DC072C5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3"/>
            <a:ext cx="5447872" cy="6207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C80672-97B2-488D-9CEC-D5BCB8918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3"/>
            <a:ext cx="5447872" cy="6207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49E4A6-FF35-4906-A3BC-564E18053A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28445" y="530171"/>
            <a:ext cx="5353027" cy="6099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EDD5D4-A57B-41FE-94B4-B2BFDF294C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17" y="499610"/>
            <a:ext cx="5172135" cy="292042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FFDF11-783E-4D29-9EA9-978B1A5AF3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5637" y="3496261"/>
            <a:ext cx="3128941" cy="3209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3300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244</cp:revision>
  <dcterms:created xsi:type="dcterms:W3CDTF">2019-04-05T05:52:12Z</dcterms:created>
  <dcterms:modified xsi:type="dcterms:W3CDTF">2019-10-31T02:23:21Z</dcterms:modified>
</cp:coreProperties>
</file>