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8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0104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(01042020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7" cy="523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5" cy="593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5" cy="593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5028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289</cp:revision>
  <dcterms:created xsi:type="dcterms:W3CDTF">2019-04-05T05:52:12Z</dcterms:created>
  <dcterms:modified xsi:type="dcterms:W3CDTF">2020-04-01T06:40:28Z</dcterms:modified>
</cp:coreProperties>
</file>