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50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01-Jun-20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01-06-2020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01-06-2020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01-06-2020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01-06-2020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01-06-2020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01062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4"/>
            <a:ext cx="5305563" cy="609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73476"/>
            <a:ext cx="5016552" cy="593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6"/>
            <a:ext cx="5016552" cy="593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5297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342</cp:revision>
  <dcterms:created xsi:type="dcterms:W3CDTF">2019-04-05T05:52:12Z</dcterms:created>
  <dcterms:modified xsi:type="dcterms:W3CDTF">2020-06-01T06:57:21Z</dcterms:modified>
</cp:coreProperties>
</file>