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01072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0"/>
            <a:ext cx="5305550" cy="60959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2"/>
            <a:ext cx="5016538" cy="5939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8"/>
            <a:ext cx="5016538" cy="5939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6814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370</cp:revision>
  <dcterms:created xsi:type="dcterms:W3CDTF">2019-04-05T05:52:12Z</dcterms:created>
  <dcterms:modified xsi:type="dcterms:W3CDTF">2020-07-01T07:01:02Z</dcterms:modified>
</cp:coreProperties>
</file>