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564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01-Oct-20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01102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06"/>
            <a:ext cx="5305510" cy="60959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0"/>
            <a:ext cx="5181599" cy="61350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21085"/>
            <a:ext cx="5307866" cy="62845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7111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453</cp:revision>
  <dcterms:created xsi:type="dcterms:W3CDTF">2019-04-05T05:52:12Z</dcterms:created>
  <dcterms:modified xsi:type="dcterms:W3CDTF">2020-10-01T06:43:57Z</dcterms:modified>
</cp:coreProperties>
</file>