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4" cy="60958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3" cy="6134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41" cy="62844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507</cp:revision>
  <dcterms:created xsi:type="dcterms:W3CDTF">2019-04-05T05:52:12Z</dcterms:created>
  <dcterms:modified xsi:type="dcterms:W3CDTF">2020-12-01T08:12:23Z</dcterms:modified>
</cp:coreProperties>
</file>