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78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02-01-2020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02012020)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83928"/>
            <a:ext cx="5765070" cy="56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7" y="457203"/>
            <a:ext cx="5212983" cy="617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6" y="457203"/>
            <a:ext cx="5212983" cy="617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4620</TotalTime>
  <Words>134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251</cp:revision>
  <dcterms:created xsi:type="dcterms:W3CDTF">2019-04-05T05:52:12Z</dcterms:created>
  <dcterms:modified xsi:type="dcterms:W3CDTF">2020-01-02T08:08:27Z</dcterms:modified>
</cp:coreProperties>
</file>