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Day1(03032020) and Day2(04032020)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5"/>
            <a:ext cx="3989561" cy="45839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2" y="1005367"/>
            <a:ext cx="4673646" cy="437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60976"/>
            <a:ext cx="6010121" cy="616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57200"/>
            <a:ext cx="6086321" cy="624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57200"/>
            <a:ext cx="6086321" cy="624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33400"/>
            <a:ext cx="5772150" cy="2960213"/>
          </a:xfrm>
          <a:prstGeom prst="rect">
            <a:avLst/>
          </a:prstGeom>
        </p:spPr>
      </p:pic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526762"/>
            <a:ext cx="2971800" cy="304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2664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152</cp:revision>
  <dcterms:created xsi:type="dcterms:W3CDTF">2019-04-05T05:52:12Z</dcterms:created>
  <dcterms:modified xsi:type="dcterms:W3CDTF">2020-03-03T03:31:46Z</dcterms:modified>
</cp:coreProperties>
</file>