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02042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02042020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6" cy="52353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4" cy="59396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4" cy="59396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5028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290</cp:revision>
  <dcterms:created xsi:type="dcterms:W3CDTF">2019-04-05T05:52:12Z</dcterms:created>
  <dcterms:modified xsi:type="dcterms:W3CDTF">2020-04-02T06:37:30Z</dcterms:modified>
</cp:coreProperties>
</file>