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80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(03032020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615" y="583928"/>
            <a:ext cx="4839437" cy="566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137" y="573469"/>
            <a:ext cx="5212981" cy="5939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36" y="573469"/>
            <a:ext cx="5212981" cy="5939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4628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255</cp:revision>
  <dcterms:created xsi:type="dcterms:W3CDTF">2019-04-05T05:52:12Z</dcterms:created>
  <dcterms:modified xsi:type="dcterms:W3CDTF">2020-03-03T07:40:15Z</dcterms:modified>
</cp:coreProperties>
</file>