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Day1(04032020) and Day2(05032020)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5"/>
            <a:ext cx="3989561" cy="4583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2" y="1005367"/>
            <a:ext cx="4673645" cy="43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4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6" cy="62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6" cy="62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7" y="533400"/>
            <a:ext cx="5242595" cy="2960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800" cy="30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153</cp:revision>
  <dcterms:created xsi:type="dcterms:W3CDTF">2019-04-05T05:52:12Z</dcterms:created>
  <dcterms:modified xsi:type="dcterms:W3CDTF">2020-03-04T02:34:56Z</dcterms:modified>
</cp:coreProperties>
</file>