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810" y="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03042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03042020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528" y="609602"/>
            <a:ext cx="4556546" cy="523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72"/>
            <a:ext cx="5016574" cy="5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72"/>
            <a:ext cx="5016574" cy="593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5028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291</cp:revision>
  <dcterms:created xsi:type="dcterms:W3CDTF">2019-04-05T05:52:12Z</dcterms:created>
  <dcterms:modified xsi:type="dcterms:W3CDTF">2020-04-03T06:59:49Z</dcterms:modified>
</cp:coreProperties>
</file>