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8/4/2020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04-08-2020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04-08-2020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04-08-2020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04-08-2020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04-08-2020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04-08-2020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04-08-2020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04-08-2020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04-08-2020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04-08-2020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04-08-2020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04-08-2020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03082020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Day1(04082020) and Day2(05082020)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46" y="902478"/>
            <a:ext cx="4811973" cy="450772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78"/>
            <a:ext cx="3920342" cy="4504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77"/>
            <a:ext cx="5410329" cy="61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1070" y="457202"/>
            <a:ext cx="5478924" cy="6242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2492" y="457202"/>
            <a:ext cx="5478924" cy="6242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786" y="533400"/>
            <a:ext cx="5242574" cy="29602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161C965-0AD7-45E2-88E6-C74CC4D8EF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48000" y="3581264"/>
            <a:ext cx="2971787" cy="3048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2735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178</cp:revision>
  <dcterms:created xsi:type="dcterms:W3CDTF">2019-04-05T05:52:12Z</dcterms:created>
  <dcterms:modified xsi:type="dcterms:W3CDTF">2020-08-04T02:50:30Z</dcterms:modified>
</cp:coreProperties>
</file>