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03-Sep-20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22" cy="6095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7"/>
            <a:ext cx="5016510" cy="5939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3"/>
            <a:ext cx="5016510" cy="5939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7053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429</cp:revision>
  <dcterms:created xsi:type="dcterms:W3CDTF">2019-04-05T05:52:12Z</dcterms:created>
  <dcterms:modified xsi:type="dcterms:W3CDTF">2020-09-03T06:51:40Z</dcterms:modified>
</cp:coreProperties>
</file>