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2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03-Nov-20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03-11-2020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03112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08"/>
            <a:ext cx="5305498" cy="609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2"/>
            <a:ext cx="5181586" cy="613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21087"/>
            <a:ext cx="5307854" cy="628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7318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480</cp:revision>
  <dcterms:created xsi:type="dcterms:W3CDTF">2019-04-05T05:52:12Z</dcterms:created>
  <dcterms:modified xsi:type="dcterms:W3CDTF">2020-11-03T10:52:53Z</dcterms:modified>
</cp:coreProperties>
</file>