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Day1(05032020) and Day2(06032020)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5"/>
            <a:ext cx="3989560" cy="45839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2" y="1005367"/>
            <a:ext cx="4673645" cy="437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41" cy="616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6" cy="624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6" cy="624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77" y="533400"/>
            <a:ext cx="5242595" cy="2960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26762"/>
            <a:ext cx="2971799" cy="30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2670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154</cp:revision>
  <dcterms:created xsi:type="dcterms:W3CDTF">2019-04-05T05:52:12Z</dcterms:created>
  <dcterms:modified xsi:type="dcterms:W3CDTF">2020-03-05T02:23:47Z</dcterms:modified>
</cp:coreProperties>
</file>