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05-08-2020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05-08-2020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05-08-2020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04082020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Day1(05082020) and Day2(06082020)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6" y="902478"/>
            <a:ext cx="4811972" cy="45077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9"/>
            <a:ext cx="3920342" cy="450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28" cy="61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3" cy="624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23" cy="624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7" y="533400"/>
            <a:ext cx="5242572" cy="2960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7" cy="304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2739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179</cp:revision>
  <dcterms:created xsi:type="dcterms:W3CDTF">2019-04-05T05:52:12Z</dcterms:created>
  <dcterms:modified xsi:type="dcterms:W3CDTF">2020-08-05T03:26:43Z</dcterms:modified>
</cp:coreProperties>
</file>