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04-Dec-20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04122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10"/>
            <a:ext cx="5305483" cy="60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72" cy="613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90"/>
            <a:ext cx="5307839" cy="628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7341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510</cp:revision>
  <dcterms:created xsi:type="dcterms:W3CDTF">2019-04-05T05:52:12Z</dcterms:created>
  <dcterms:modified xsi:type="dcterms:W3CDTF">2020-12-04T06:42:17Z</dcterms:modified>
</cp:coreProperties>
</file>