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04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05032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05032020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615" y="558252"/>
            <a:ext cx="5328385" cy="52353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34" y="573469"/>
            <a:ext cx="5016587" cy="59396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7333" y="573469"/>
            <a:ext cx="5016587" cy="59396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4645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258</cp:revision>
  <dcterms:created xsi:type="dcterms:W3CDTF">2019-04-05T05:52:12Z</dcterms:created>
  <dcterms:modified xsi:type="dcterms:W3CDTF">2020-03-05T06:56:30Z</dcterms:modified>
</cp:coreProperties>
</file>