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3/6/2020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06-03-2020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06-03-2020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05032020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Day1(06032020) and Day2(07032020)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BA6B2-FB96-45A9-8E84-6150EEB986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0039" y="902475"/>
            <a:ext cx="3989560" cy="45839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52113" y="1005367"/>
            <a:ext cx="4673643" cy="437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76"/>
            <a:ext cx="5410340" cy="616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56292" y="457200"/>
            <a:ext cx="5478935" cy="624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0"/>
            <a:ext cx="5478935" cy="6242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778" y="533400"/>
            <a:ext cx="5242593" cy="296021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26762"/>
            <a:ext cx="2971799" cy="304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2683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155</cp:revision>
  <dcterms:created xsi:type="dcterms:W3CDTF">2019-04-05T05:52:12Z</dcterms:created>
  <dcterms:modified xsi:type="dcterms:W3CDTF">2020-03-06T03:12:20Z</dcterms:modified>
</cp:coreProperties>
</file>