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05042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4818" y="609602"/>
            <a:ext cx="5239256" cy="601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67334" y="573472"/>
            <a:ext cx="5016573" cy="593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67333" y="573472"/>
            <a:ext cx="5016573" cy="593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5033</TotalTime>
  <Words>129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294</cp:revision>
  <dcterms:created xsi:type="dcterms:W3CDTF">2019-04-05T05:52:12Z</dcterms:created>
  <dcterms:modified xsi:type="dcterms:W3CDTF">2020-04-05T08:53:38Z</dcterms:modified>
</cp:coreProperties>
</file>