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05-Jun-20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05-06-2020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05062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4"/>
            <a:ext cx="5305561" cy="609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73476"/>
            <a:ext cx="5016550" cy="593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6"/>
            <a:ext cx="5016550" cy="593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5297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346</cp:revision>
  <dcterms:created xsi:type="dcterms:W3CDTF">2019-04-05T05:52:12Z</dcterms:created>
  <dcterms:modified xsi:type="dcterms:W3CDTF">2020-06-05T07:01:58Z</dcterms:modified>
</cp:coreProperties>
</file>