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05-Jul-20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05-07-2020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05-07-2020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05-07-2020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05072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0"/>
            <a:ext cx="5305548" cy="60959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3"/>
            <a:ext cx="5016536" cy="59395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9"/>
            <a:ext cx="5016536" cy="59395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6830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375</cp:revision>
  <dcterms:created xsi:type="dcterms:W3CDTF">2019-04-05T05:52:12Z</dcterms:created>
  <dcterms:modified xsi:type="dcterms:W3CDTF">2020-07-05T06:57:48Z</dcterms:modified>
</cp:coreProperties>
</file>