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05-08-2020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05082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496" y="609602"/>
            <a:ext cx="5305535" cy="609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7334" y="533405"/>
            <a:ext cx="5016523" cy="59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7333" y="573481"/>
            <a:ext cx="5016523" cy="59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6995</TotalTime>
  <Words>129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401</cp:revision>
  <dcterms:created xsi:type="dcterms:W3CDTF">2019-04-05T05:52:12Z</dcterms:created>
  <dcterms:modified xsi:type="dcterms:W3CDTF">2020-08-05T07:57:03Z</dcterms:modified>
</cp:coreProperties>
</file>