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7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8/6/2020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06-08-2020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06-08-2020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06-08-2020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06-08-2020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06-08-2020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06-08-2020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06-08-2020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05082020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Day1(06082020) and Day2(07082020)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6" y="902478"/>
            <a:ext cx="4811972" cy="450772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79"/>
            <a:ext cx="3920341" cy="4504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8"/>
            <a:ext cx="5410328" cy="6164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2"/>
            <a:ext cx="5478923" cy="6242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2"/>
            <a:ext cx="5478923" cy="6242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787" y="533400"/>
            <a:ext cx="5242572" cy="296019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4"/>
            <a:ext cx="2971786" cy="3048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2743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180</cp:revision>
  <dcterms:created xsi:type="dcterms:W3CDTF">2019-04-05T05:52:12Z</dcterms:created>
  <dcterms:modified xsi:type="dcterms:W3CDTF">2020-08-06T02:07:41Z</dcterms:modified>
</cp:coreProperties>
</file>