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63" r:id="rId2"/>
    <p:sldId id="256" r:id="rId3"/>
    <p:sldId id="257" r:id="rId4"/>
    <p:sldId id="264" r:id="rId5"/>
    <p:sldId id="265" r:id="rId6"/>
    <p:sldId id="269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7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9/6/2020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06-09-2020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06-09-2020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06-09-2020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06-09-2020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06-09-2020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06-09-2020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06-09-2020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05092020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Day1(06092020)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5001" y="781268"/>
            <a:ext cx="4910939" cy="564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8"/>
            <a:ext cx="5410323" cy="6164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2"/>
            <a:ext cx="5478918" cy="6242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32541" y="504964"/>
            <a:ext cx="5478918" cy="3070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841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2766</TotalTime>
  <Words>141</Words>
  <Application>Microsoft Office PowerPoint</Application>
  <PresentationFormat>On-screen Show (4:3)</PresentationFormat>
  <Paragraphs>18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189</cp:revision>
  <dcterms:created xsi:type="dcterms:W3CDTF">2019-04-05T05:52:12Z</dcterms:created>
  <dcterms:modified xsi:type="dcterms:W3CDTF">2020-09-06T03:16:57Z</dcterms:modified>
</cp:coreProperties>
</file>