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05112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8"/>
            <a:ext cx="5305497" cy="609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3"/>
            <a:ext cx="5181585" cy="613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8"/>
            <a:ext cx="5307853" cy="628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7318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482</cp:revision>
  <dcterms:created xsi:type="dcterms:W3CDTF">2019-04-05T05:52:12Z</dcterms:created>
  <dcterms:modified xsi:type="dcterms:W3CDTF">2020-11-05T06:44:26Z</dcterms:modified>
</cp:coreProperties>
</file>