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05-Dec-20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05122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10"/>
            <a:ext cx="5305482" cy="6095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571" cy="6134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90"/>
            <a:ext cx="5307839" cy="6284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7342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511</cp:revision>
  <dcterms:created xsi:type="dcterms:W3CDTF">2019-04-05T05:52:12Z</dcterms:created>
  <dcterms:modified xsi:type="dcterms:W3CDTF">2020-12-05T06:40:25Z</dcterms:modified>
</cp:coreProperties>
</file>