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06032020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558252"/>
            <a:ext cx="4556558" cy="523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69"/>
            <a:ext cx="5016586" cy="593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69"/>
            <a:ext cx="5016586" cy="593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4646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259</cp:revision>
  <dcterms:created xsi:type="dcterms:W3CDTF">2019-04-05T05:52:12Z</dcterms:created>
  <dcterms:modified xsi:type="dcterms:W3CDTF">2020-03-06T08:41:56Z</dcterms:modified>
</cp:coreProperties>
</file>