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Day1(07032020) and Day2(08032020)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5"/>
            <a:ext cx="3989559" cy="45839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43" cy="437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40" cy="616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0"/>
            <a:ext cx="5478935" cy="62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0"/>
            <a:ext cx="5478935" cy="62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78" y="533400"/>
            <a:ext cx="5242593" cy="29602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26762"/>
            <a:ext cx="2971798" cy="304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2684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156</cp:revision>
  <dcterms:created xsi:type="dcterms:W3CDTF">2019-04-05T05:52:12Z</dcterms:created>
  <dcterms:modified xsi:type="dcterms:W3CDTF">2020-03-07T02:44:55Z</dcterms:modified>
</cp:coreProperties>
</file>