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642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06042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2"/>
            <a:ext cx="4556545" cy="523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2"/>
            <a:ext cx="5016573" cy="593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2"/>
            <a:ext cx="5016573" cy="593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5032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295</cp:revision>
  <dcterms:created xsi:type="dcterms:W3CDTF">2019-04-05T05:52:12Z</dcterms:created>
  <dcterms:modified xsi:type="dcterms:W3CDTF">2020-04-06T07:50:59Z</dcterms:modified>
</cp:coreProperties>
</file>