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07-08-2020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06082020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Day1(07082020) and Day2(08082020)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6" y="902478"/>
            <a:ext cx="4811971" cy="45077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79"/>
            <a:ext cx="3920341" cy="450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8"/>
            <a:ext cx="5410327" cy="6164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2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2" cy="624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8" y="533400"/>
            <a:ext cx="5242570" cy="29601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6" cy="3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181</cp:revision>
  <dcterms:created xsi:type="dcterms:W3CDTF">2019-04-05T05:52:12Z</dcterms:created>
  <dcterms:modified xsi:type="dcterms:W3CDTF">2020-08-07T02:50:55Z</dcterms:modified>
</cp:coreProperties>
</file>