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9/7/2020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07-09-2020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07-09-2020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07-09-2020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07-09-2020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07-09-2020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07-09-2020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07-09-2020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06092020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Day1(07092020) and Day2(08092020)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7" y="902478"/>
            <a:ext cx="4811968" cy="45077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79"/>
            <a:ext cx="3920338" cy="4504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8"/>
            <a:ext cx="5410325" cy="616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2"/>
            <a:ext cx="5478920" cy="624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2"/>
            <a:ext cx="5478920" cy="624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89" y="533400"/>
            <a:ext cx="5242567" cy="296019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83" cy="3048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2766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186</cp:revision>
  <dcterms:created xsi:type="dcterms:W3CDTF">2019-04-05T05:52:12Z</dcterms:created>
  <dcterms:modified xsi:type="dcterms:W3CDTF">2020-09-07T01:52:30Z</dcterms:modified>
</cp:coreProperties>
</file>