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06102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09606"/>
            <a:ext cx="5305509" cy="6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57200"/>
            <a:ext cx="5181597" cy="61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21085"/>
            <a:ext cx="5307865" cy="6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7113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456</cp:revision>
  <dcterms:created xsi:type="dcterms:W3CDTF">2019-04-05T05:52:12Z</dcterms:created>
  <dcterms:modified xsi:type="dcterms:W3CDTF">2020-10-06T06:34:33Z</dcterms:modified>
</cp:coreProperties>
</file>