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06-Nov-20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06-11-2020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06112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08"/>
            <a:ext cx="5305496" cy="60959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3"/>
            <a:ext cx="5181585" cy="61349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1088"/>
            <a:ext cx="5307852" cy="62844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7318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483</cp:revision>
  <dcterms:created xsi:type="dcterms:W3CDTF">2019-04-05T05:52:12Z</dcterms:created>
  <dcterms:modified xsi:type="dcterms:W3CDTF">2020-11-06T06:32:01Z</dcterms:modified>
</cp:coreProperties>
</file>