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Day1(08032020) and Day2(09032020)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9" cy="45839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2" cy="437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9" cy="616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4" cy="62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4" cy="62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9" y="533400"/>
            <a:ext cx="5242591" cy="29602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798" cy="30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157</cp:revision>
  <dcterms:created xsi:type="dcterms:W3CDTF">2019-04-05T05:52:12Z</dcterms:created>
  <dcterms:modified xsi:type="dcterms:W3CDTF">2020-03-08T01:43:01Z</dcterms:modified>
</cp:coreProperties>
</file>